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65" r:id="rId3"/>
    <p:sldId id="266" r:id="rId4"/>
    <p:sldId id="260" r:id="rId5"/>
    <p:sldId id="261" r:id="rId6"/>
    <p:sldId id="262" r:id="rId7"/>
    <p:sldId id="263" r:id="rId8"/>
    <p:sldId id="264" r:id="rId9"/>
    <p:sldId id="257" r:id="rId10"/>
    <p:sldId id="258" r:id="rId11"/>
    <p:sldId id="259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66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82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493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8629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636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274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871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281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73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88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27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74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82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85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48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05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85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622529-A359-47C0-BB66-AD7ECB66F8DD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E16E0-643E-43C8-B98E-8C8CD0C05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58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E99471-192F-356F-2F6F-ACA226C20FA4}"/>
              </a:ext>
            </a:extLst>
          </p:cNvPr>
          <p:cNvSpPr txBox="1"/>
          <p:nvPr/>
        </p:nvSpPr>
        <p:spPr>
          <a:xfrm>
            <a:off x="2756243" y="2555702"/>
            <a:ext cx="7911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FAST TAG FRAUD DETECTION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FB973-D69D-6F1D-8348-64E30ACAE579}"/>
              </a:ext>
            </a:extLst>
          </p:cNvPr>
          <p:cNvSpPr txBox="1"/>
          <p:nvPr/>
        </p:nvSpPr>
        <p:spPr>
          <a:xfrm>
            <a:off x="3799489" y="3332803"/>
            <a:ext cx="4593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Using Machine Learning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5F4F7-4CB6-12C6-36C7-E3D14E4193C8}"/>
              </a:ext>
            </a:extLst>
          </p:cNvPr>
          <p:cNvSpPr txBox="1"/>
          <p:nvPr/>
        </p:nvSpPr>
        <p:spPr>
          <a:xfrm>
            <a:off x="7483366" y="5204127"/>
            <a:ext cx="3836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Submitted  </a:t>
            </a:r>
          </a:p>
          <a:p>
            <a:pPr algn="ctr"/>
            <a:r>
              <a:rPr lang="en-US" sz="2000" dirty="0"/>
              <a:t> By</a:t>
            </a:r>
          </a:p>
          <a:p>
            <a:pPr algn="ctr"/>
            <a:r>
              <a:rPr lang="en-US" sz="2000" dirty="0"/>
              <a:t> Damarla Dinesh Babu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16435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03967-36AD-A29D-75CB-B62B2C8B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8" y="367862"/>
            <a:ext cx="10456664" cy="61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2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62CF9-6E4F-1BAC-BE06-155DCC75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89" y="472966"/>
            <a:ext cx="6337241" cy="55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0E0E8-D998-5189-5A29-59CDEC1EB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8" y="400145"/>
            <a:ext cx="11056883" cy="605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4CDFB-CF7F-3DEF-8A9E-8EDFEA923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37" y="528144"/>
            <a:ext cx="9808711" cy="58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7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5FFC9-F953-A610-3CEB-AB182CEE8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11" y="388883"/>
            <a:ext cx="6468378" cy="60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72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530AE-E951-5280-6785-9134E8C8C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8" y="327106"/>
            <a:ext cx="9900745" cy="62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6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5E788-0A7B-8C42-C45B-BD7FBBD37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24" y="465083"/>
            <a:ext cx="9964842" cy="59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5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F2F72-0D24-F121-0EE4-9BF4754F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388882"/>
            <a:ext cx="6420746" cy="56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11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E63EC-147D-5D20-1BF0-42089A3AB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20" y="496613"/>
            <a:ext cx="8997836" cy="58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42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C020E-F0E3-E1F9-F4A2-AC757E1DF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35" y="685417"/>
            <a:ext cx="6496957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4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AC028-F0CD-EE95-D7CD-CD96035AD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3" y="531614"/>
            <a:ext cx="10426262" cy="60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5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A6E00-EF6A-811C-A601-911A5D88D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12" y="94593"/>
            <a:ext cx="8073775" cy="4866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8CE8EE-B18C-5681-1C1A-89F24D9FD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0" y="5104849"/>
            <a:ext cx="11729545" cy="156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7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D3C10-09C3-69D2-DEF9-114A578CF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04" y="451946"/>
            <a:ext cx="835459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15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84881-7123-08BF-B5E7-F0DDA6A71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09" y="485364"/>
            <a:ext cx="8821381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46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FBD31-B395-038A-64AE-A78ED23E1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55" y="391510"/>
            <a:ext cx="8008653" cy="60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03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DF7DB-0B06-8699-14D1-5C7B0A9B8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73" y="2028629"/>
            <a:ext cx="8087854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63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B9747-CD64-4069-AAFA-22762ECEB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2" y="660575"/>
            <a:ext cx="6212409" cy="508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C282D-E623-6C1A-E71D-FE08A34C9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4" y="660575"/>
            <a:ext cx="5424133" cy="50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44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4A33C-5AD6-D772-CDF7-2C102D6AB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86" y="1186062"/>
            <a:ext cx="395342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1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A8483-430F-EA43-813B-4E8AF10B1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" r="3210"/>
          <a:stretch/>
        </p:blipFill>
        <p:spPr>
          <a:xfrm>
            <a:off x="2848302" y="147147"/>
            <a:ext cx="6285188" cy="4109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C98A02-3F0D-1CD8-AD92-27B135AB8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02" y="4256691"/>
            <a:ext cx="6285188" cy="2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92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8F15B-D1B2-11EA-4966-E35C9F755769}"/>
              </a:ext>
            </a:extLst>
          </p:cNvPr>
          <p:cNvSpPr txBox="1"/>
          <p:nvPr/>
        </p:nvSpPr>
        <p:spPr>
          <a:xfrm>
            <a:off x="4561489" y="2511971"/>
            <a:ext cx="3983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</a:t>
            </a:r>
            <a:endParaRPr lang="en-IN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20E30-9AEA-957E-7799-CE59F84E2DF1}"/>
              </a:ext>
            </a:extLst>
          </p:cNvPr>
          <p:cNvSpPr txBox="1"/>
          <p:nvPr/>
        </p:nvSpPr>
        <p:spPr>
          <a:xfrm>
            <a:off x="8544910" y="5381296"/>
            <a:ext cx="3447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Submitted</a:t>
            </a:r>
          </a:p>
          <a:p>
            <a:pPr algn="ctr"/>
            <a:r>
              <a:rPr lang="en-IN" sz="2000" dirty="0"/>
              <a:t>By</a:t>
            </a:r>
          </a:p>
          <a:p>
            <a:pPr algn="ctr"/>
            <a:r>
              <a:rPr lang="en-IN" sz="2000" dirty="0"/>
              <a:t>Damarla Dinesh Babu</a:t>
            </a:r>
          </a:p>
        </p:txBody>
      </p:sp>
    </p:spTree>
    <p:extLst>
      <p:ext uri="{BB962C8B-B14F-4D97-AF65-F5344CB8AC3E}">
        <p14:creationId xmlns:p14="http://schemas.microsoft.com/office/powerpoint/2010/main" val="35102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CC4E5-4D45-6847-1B76-DB364E237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20" y="578068"/>
            <a:ext cx="9196351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992F3-542E-6F34-6475-38F2AB1FB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76" y="491359"/>
            <a:ext cx="7717316" cy="58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4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4F6EF-1718-4DF0-3AD8-FA7CEFFEF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8" y="874099"/>
            <a:ext cx="4839375" cy="4505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15BEB-9FA5-5CE9-D8DA-4BB3029A3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8888"/>
            <a:ext cx="5210902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0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A2FEE-C55B-93FC-4640-8CEB0DA8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15" y="346841"/>
            <a:ext cx="9795640" cy="625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FE252-242D-243F-2929-353D56E77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2" y="888520"/>
            <a:ext cx="6064368" cy="4684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BC064-5E54-D535-8596-DA7F07268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36" y="888520"/>
            <a:ext cx="5776822" cy="47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4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5631D-4E24-78C5-4A43-989E09EDD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0" y="880390"/>
            <a:ext cx="11498317" cy="50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2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83825-A097-3393-9821-DDBB3A4C5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6" y="375066"/>
            <a:ext cx="10752083" cy="61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3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75</TotalTime>
  <Words>21</Words>
  <Application>Microsoft Office PowerPoint</Application>
  <PresentationFormat>Widescreen</PresentationFormat>
  <Paragraphs>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dinesh damarla</dc:creator>
  <cp:lastModifiedBy>dinesh damarla</cp:lastModifiedBy>
  <cp:revision>2</cp:revision>
  <dcterms:created xsi:type="dcterms:W3CDTF">2024-06-21T16:22:41Z</dcterms:created>
  <dcterms:modified xsi:type="dcterms:W3CDTF">2024-06-22T06:26:54Z</dcterms:modified>
</cp:coreProperties>
</file>